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2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52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51D7EA-7C63-4A36-B63C-0EFF53D22E3E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528ACD-E040-45CE-8F78-1507FB19A6A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528ACD-E040-45CE-8F78-1507FB19A6AF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2163762"/>
          </a:xfrm>
        </p:spPr>
        <p:txBody>
          <a:bodyPr>
            <a:normAutofit/>
          </a:bodyPr>
          <a:lstStyle/>
          <a:p>
            <a:r>
              <a:rPr lang="en-US" dirty="0" smtClean="0"/>
              <a:t>Jabil TEST</a:t>
            </a:r>
            <a:r>
              <a:rPr lang="zh-CN" altLang="en-US" dirty="0" smtClean="0"/>
              <a:t>的有两个脚本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124200"/>
            <a:ext cx="8229600" cy="30019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1.</a:t>
            </a:r>
            <a:r>
              <a:rPr lang="zh-CN" altLang="en-US" sz="2800" dirty="0" smtClean="0"/>
              <a:t>自动脚本：自动脚本包括：自动运行、测试员工号、服务器下载数据脚本、调用状态图片。</a:t>
            </a:r>
            <a:endParaRPr lang="en-US" altLang="zh-CN" sz="2800" dirty="0" smtClean="0"/>
          </a:p>
          <a:p>
            <a:r>
              <a:rPr lang="en-US" sz="2800" dirty="0" smtClean="0"/>
              <a:t>2.</a:t>
            </a:r>
            <a:r>
              <a:rPr lang="zh-CN" altLang="en-US" sz="2800" dirty="0" smtClean="0"/>
              <a:t>数据脚本：</a:t>
            </a:r>
            <a:r>
              <a:rPr lang="en-US" altLang="zh-CN" sz="2800" dirty="0" smtClean="0"/>
              <a:t>TIS</a:t>
            </a:r>
            <a:r>
              <a:rPr lang="zh-CN" altLang="en-US" sz="2800" dirty="0" smtClean="0"/>
              <a:t>验证、数据生成。</a:t>
            </a:r>
            <a:endParaRPr lang="en-US" altLang="zh-CN" sz="2800" dirty="0" smtClean="0"/>
          </a:p>
          <a:p>
            <a:endParaRPr lang="en-US" sz="2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第一步，自动脚本正常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45599" y="1600200"/>
            <a:ext cx="7452801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第二步，添加自动脚本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1500340"/>
            <a:ext cx="8305800" cy="50227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第三步，选择自动脚本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600200"/>
            <a:ext cx="8382000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第四步：添加转数据脚本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1447800"/>
            <a:ext cx="81534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第五步：选择转数据脚本</a:t>
            </a:r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0" y="1905000"/>
            <a:ext cx="7543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119</Words>
  <Application>Microsoft Office PowerPoint</Application>
  <PresentationFormat>On-screen Show (4:3)</PresentationFormat>
  <Paragraphs>9</Paragraphs>
  <Slides>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Jabil TEST的有两个脚本</vt:lpstr>
      <vt:lpstr>第一步，自动脚本正常</vt:lpstr>
      <vt:lpstr>第二步，添加自动脚本</vt:lpstr>
      <vt:lpstr>第三步，选择自动脚本</vt:lpstr>
      <vt:lpstr>第四步：添加转数据脚本</vt:lpstr>
      <vt:lpstr>第五步：选择转数据脚本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Chen Wu</dc:creator>
  <cp:lastModifiedBy>wuc6</cp:lastModifiedBy>
  <cp:revision>14</cp:revision>
  <dcterms:created xsi:type="dcterms:W3CDTF">2006-08-16T00:00:00Z</dcterms:created>
  <dcterms:modified xsi:type="dcterms:W3CDTF">2018-07-12T03:49:05Z</dcterms:modified>
</cp:coreProperties>
</file>

<file path=docProps/thumbnail.jpeg>
</file>